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3" r:id="rId4"/>
    <p:sldId id="265" r:id="rId5"/>
    <p:sldId id="268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81" autoAdjust="0"/>
    <p:restoredTop sz="94660"/>
  </p:normalViewPr>
  <p:slideViewPr>
    <p:cSldViewPr>
      <p:cViewPr varScale="1">
        <p:scale>
          <a:sx n="69" d="100"/>
          <a:sy n="69" d="100"/>
        </p:scale>
        <p:origin x="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1721-97DB-4C4F-BBBE-AF8152E8B53B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F7A7-DF15-406B-84EB-FF52B2B2B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7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F7A7-DF15-406B-84EB-FF52B2B2B9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8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476672"/>
            <a:ext cx="727280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Users\132\Desktop\МУЗЕЙ\18e749542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84984"/>
            <a:ext cx="24194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nachalo4ka.ru/wp-content/uploads/2014/04/Risunok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35883">
            <a:off x="5388431" y="3958739"/>
            <a:ext cx="2032158" cy="5984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ContrastingLeftFacing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" name="Рисунок 31"/>
          <p:cNvPicPr/>
          <p:nvPr/>
        </p:nvPicPr>
        <p:blipFill>
          <a:blip r:embed="rId5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+mn-lt"/>
              </a:rPr>
              <a:t>Повторение. Звуки </a:t>
            </a:r>
            <a:r>
              <a:rPr lang="en-US" b="1" i="1" dirty="0" smtClean="0">
                <a:latin typeface="+mn-lt"/>
              </a:rPr>
              <a:t>[</a:t>
            </a:r>
            <a:r>
              <a:rPr lang="ru-RU" b="1" i="1" dirty="0" smtClean="0">
                <a:latin typeface="+mn-lt"/>
              </a:rPr>
              <a:t>с</a:t>
            </a:r>
            <a:r>
              <a:rPr lang="en-US" b="1" i="1" dirty="0" smtClean="0">
                <a:latin typeface="+mn-lt"/>
              </a:rPr>
              <a:t>] - [</a:t>
            </a:r>
            <a:r>
              <a:rPr lang="ru-RU" b="1" i="1" dirty="0" smtClean="0">
                <a:latin typeface="+mn-lt"/>
              </a:rPr>
              <a:t>с</a:t>
            </a:r>
            <a:r>
              <a:rPr lang="en-US" sz="4000" b="1" i="1" dirty="0" smtClean="0">
                <a:latin typeface="+mn-lt"/>
              </a:rPr>
              <a:t>’</a:t>
            </a:r>
            <a:r>
              <a:rPr lang="en-US" b="1" i="1" dirty="0" smtClean="0">
                <a:latin typeface="+mn-lt"/>
              </a:rPr>
              <a:t>]</a:t>
            </a:r>
            <a:br>
              <a:rPr lang="en-US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Развитие речи в подготовительной к школе в группе</a:t>
            </a:r>
            <a:endParaRPr lang="ru-RU" sz="2400" b="1" i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200" b="1" i="1" dirty="0" smtClean="0">
                <a:solidFill>
                  <a:schemeClr val="tx1"/>
                </a:solidFill>
              </a:rPr>
              <a:t>Составитель:</a:t>
            </a:r>
          </a:p>
          <a:p>
            <a:pPr algn="r"/>
            <a:r>
              <a:rPr lang="ru-RU" sz="2200" b="1" i="1" dirty="0" smtClean="0">
                <a:solidFill>
                  <a:schemeClr val="tx1"/>
                </a:solidFill>
              </a:rPr>
              <a:t> Ольга Юрьевна Иванова</a:t>
            </a:r>
            <a:endParaRPr lang="ru-RU" sz="2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tcdn.co/d47a294c683400ba674a9009e123a841/022648f30e98670100918b42bf60dac7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551783" cy="3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923928" y="4941168"/>
            <a:ext cx="1008112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125/0004e324-6b11b5aa/hello_html_m7f61a2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8164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995936" y="4725144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umbs.dreamstime.com/z/%D1%81%D1%82%D0%B0%D1%80%D1%83%D1%85%D0%B0-%D1%81-%D0%BA%D0%BE%D1%82%D0%BE%D0%BC-%D0%B2-%D0%B5%D0%B5-%D0%BA%D1%80%D0%B5%D1%81-%D0%BE-%D0%BA%D0%B0%D1%87%D0%B0-%D0%BA%D0%B5-76007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5922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99992" y="4869160"/>
            <a:ext cx="648072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Составь предложение</a:t>
            </a:r>
            <a:endParaRPr lang="ru-RU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i="1" dirty="0" smtClean="0"/>
          </a:p>
          <a:p>
            <a:pPr marL="0" indent="0" algn="ctr">
              <a:buNone/>
            </a:pPr>
            <a:r>
              <a:rPr lang="ru-RU" sz="6600" b="1" i="1" dirty="0" smtClean="0"/>
              <a:t>Кот, по, ходит, мосту. 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7427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r="-6890" b="68689"/>
          <a:stretch>
            <a:fillRect/>
          </a:stretch>
        </p:blipFill>
        <p:spPr bwMode="auto">
          <a:xfrm>
            <a:off x="395536" y="1340768"/>
            <a:ext cx="2750691" cy="5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24878" r="-6890" b="44892"/>
          <a:stretch>
            <a:fillRect/>
          </a:stretch>
        </p:blipFill>
        <p:spPr bwMode="auto">
          <a:xfrm rot="733572">
            <a:off x="6105330" y="1266533"/>
            <a:ext cx="2750691" cy="53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48044" r="-6890" b="19532"/>
          <a:stretch>
            <a:fillRect/>
          </a:stretch>
        </p:blipFill>
        <p:spPr bwMode="auto">
          <a:xfrm rot="491950">
            <a:off x="4598684" y="5638448"/>
            <a:ext cx="2750691" cy="5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+mn-lt"/>
              </a:rPr>
              <a:t>	</a:t>
            </a:r>
            <a:endParaRPr lang="ru-RU" sz="1600" dirty="0"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55576" y="476672"/>
            <a:ext cx="7488832" cy="115212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 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s3.hostingkartinok.com/uploads/images/2014/01/ab49f5531af8b6482dd804f33a41f61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97152"/>
            <a:ext cx="1772816" cy="1772816"/>
          </a:xfrm>
          <a:prstGeom prst="rect">
            <a:avLst/>
          </a:prstGeom>
          <a:noFill/>
        </p:spPr>
      </p:pic>
      <p:pic>
        <p:nvPicPr>
          <p:cNvPr id="13" name="Объект 12" descr="C:\Users\lenovo\Desktop\main_523119_original.jpg"/>
          <p:cNvPicPr>
            <a:picLocks noGr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1" y="1054193"/>
            <a:ext cx="4038600" cy="291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Объект 13" descr="C:\Users\lenovo\Desktop\img_56d585dd99360.jpg"/>
          <p:cNvPicPr>
            <a:picLocks noGrp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2276871"/>
            <a:ext cx="3459480" cy="266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24878" r="-6890" b="44892"/>
          <a:stretch>
            <a:fillRect/>
          </a:stretch>
        </p:blipFill>
        <p:spPr bwMode="auto">
          <a:xfrm>
            <a:off x="5652120" y="5877272"/>
            <a:ext cx="2750691" cy="53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403648" y="4797152"/>
            <a:ext cx="7488832" cy="135976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		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r="-6890" b="68689"/>
          <a:stretch>
            <a:fillRect/>
          </a:stretch>
        </p:blipFill>
        <p:spPr bwMode="auto">
          <a:xfrm rot="20872362">
            <a:off x="494807" y="615438"/>
            <a:ext cx="2750691" cy="5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http://bersdeges.pp.ua/awaausx/skachat_igru_kazaki_2_rutor_21237_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181" t="48044" r="-6890" b="19532"/>
          <a:stretch>
            <a:fillRect/>
          </a:stretch>
        </p:blipFill>
        <p:spPr bwMode="auto">
          <a:xfrm rot="491950">
            <a:off x="350211" y="4486321"/>
            <a:ext cx="2750691" cy="5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8382" t="18798" r="64559" b="78330"/>
          <a:stretch>
            <a:fillRect/>
          </a:stretch>
        </p:blipFill>
        <p:spPr bwMode="auto">
          <a:xfrm>
            <a:off x="0" y="6597353"/>
            <a:ext cx="1187624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		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4" name="Объект 13" descr="C:\Users\lenovo\Desktop\11510118_4316x3043_brv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69" y="2051863"/>
            <a:ext cx="3345873" cy="299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lenovo\Desktop\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9" y="1105251"/>
            <a:ext cx="29337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chaihona.ru/5b5a40a98af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757836" y="44371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ngimg.com/uploads/apricot/apricot_PNG126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555776" y="-243408"/>
            <a:ext cx="4974431" cy="49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139952" y="4869160"/>
            <a:ext cx="9361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img-fotki.yandex.ru/get/5507/taina-05.3/0_6fba1_3ee437f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0757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923928" y="5157192"/>
            <a:ext cx="1008112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marketpic/466758/market_V3A_ahWl-WnrRsWyR5V0cg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48681"/>
            <a:ext cx="3240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4941168"/>
            <a:ext cx="79208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.pxhere.com/photos/3d/01/hay_rick_village_grass_nature-1331546.jpg!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39070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995936" y="465313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rdost-russia.ru/thumb/2/yoEMvOKj52XXbBqbh8ZXiQ/r/d/5b05a86ab605a_jpegd32e30af8420e5e4de9bae735524b2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5704669" cy="38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5157192"/>
            <a:ext cx="108012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28</Words>
  <Application>Microsoft Office PowerPoint</Application>
  <PresentationFormat>Экран (4:3)</PresentationFormat>
  <Paragraphs>13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Тема Office</vt:lpstr>
      <vt:lpstr>Повторение. Звуки [с] - [с’] Развитие речи в подготовительной к школе в группе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 предложение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183</cp:revision>
  <dcterms:created xsi:type="dcterms:W3CDTF">2013-08-20T23:50:31Z</dcterms:created>
  <dcterms:modified xsi:type="dcterms:W3CDTF">2019-10-01T15:47:03Z</dcterms:modified>
</cp:coreProperties>
</file>